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0" r:id="rId20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5" Type="http://schemas.openxmlformats.org/officeDocument/2006/relationships/slide" Target="slides/slide13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06" name="Google Shape;4906;p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07" name="Google Shape;4907;p13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5.xml"/></Relationships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8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p691"/>
          <p:cNvSpPr/>
          <p:nvPr/>
        </p:nvSpPr>
        <p:spPr>
          <a:xfrm>
            <a:off x="304800" y="742950"/>
            <a:ext cx="8458200" cy="2080200"/>
          </a:xfrm>
          <a:prstGeom prst="rect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B4FC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Key Assumptions Revisited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661FB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two goods can be produced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4E8A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employment of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3600"/>
              <a:buFont typeface="Times New Roman"/>
              <a:buChar char="•"/>
            </a:pPr>
            <a:r>
              <a:rPr b="1" i="0" lang="zh-CN" sz="3600" u="none" cap="none" strike="noStrike">
                <a:solidFill>
                  <a:srgbClr val="58A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Resources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3600"/>
              <a:buFont typeface="Times New Roman"/>
              <a:buChar char="•"/>
            </a:pPr>
            <a:r>
              <a:rPr b="1" i="0" lang="zh-CN" sz="3600" u="none" cap="none" strike="noStrike">
                <a:solidFill>
                  <a:srgbClr val="AC11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Technology</a:t>
            </a:r>
            <a:endParaRPr b="1" i="0" sz="3600" u="none" cap="none" strike="noStrike">
              <a:solidFill>
                <a:srgbClr val="00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0" name="Google Shape;4910;p691"/>
          <p:cNvSpPr/>
          <p:nvPr/>
        </p:nvSpPr>
        <p:spPr>
          <a:xfrm>
            <a:off x="304800" y="2800350"/>
            <a:ext cx="84582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if there is a change?</a:t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Shifters of the 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Change in resource quantity or quality </a:t>
            </a:r>
            <a:r>
              <a:rPr b="1" i="0" lang="zh-CN" sz="2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Change in Technology</a:t>
            </a:r>
            <a:endParaRPr b="1" i="0" sz="24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Change in Trade</a:t>
            </a:r>
            <a:endParaRPr b="1" i="0" sz="34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1" name="Google Shape;4911;p691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12" name="Google Shape;4912;p691"/>
          <p:cNvSpPr/>
          <p:nvPr/>
        </p:nvSpPr>
        <p:spPr>
          <a:xfrm>
            <a:off x="152400" y="57150"/>
            <a:ext cx="8782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